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679"/>
  </p:normalViewPr>
  <p:slideViewPr>
    <p:cSldViewPr snapToGrid="0" snapToObjects="1">
      <p:cViewPr>
        <p:scale>
          <a:sx n="216" d="100"/>
          <a:sy n="216" d="100"/>
        </p:scale>
        <p:origin x="-1104" y="-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18CE7-B8AC-914F-8CB0-F849622FD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8E62B-040C-1E4D-A512-1517C2EA9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47B69-8FD8-C34B-9979-3826E1CAE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6CFF-4555-FE48-8293-9232A20F09DA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B7F7C-95B5-7B40-8024-0DC82A58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03A27-4FDD-444C-BD77-343C2379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B1F9-D5BB-C543-A209-79806781F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39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8B6A-B082-6A48-8662-D613E6931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1771CD-D6E3-5B41-9A95-D1E50271D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79CD6-9D12-BB47-BA97-5C617510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6CFF-4555-FE48-8293-9232A20F09DA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F5126-858E-5F45-92BF-E1B60EB4D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024A1-8B40-1448-AFD7-F7CB3A4C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B1F9-D5BB-C543-A209-79806781F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5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3D0CCD-46F7-0B4C-AB13-1F478263A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C31D8A-826C-0E4F-970D-2A7927F46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64BD3-AAC8-8B4E-A531-F052A1B9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6CFF-4555-FE48-8293-9232A20F09DA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C69E0-D066-DF47-A5A8-7A68F98E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05B70-9CA5-F841-852A-A0BCF750B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B1F9-D5BB-C543-A209-79806781F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15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58B0C-7E66-9B44-AD4F-4CDA4DE3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46E8F-A151-7942-AA2B-807CE4EC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6C1E5-8F2A-0542-A8D9-3EE219413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6CFF-4555-FE48-8293-9232A20F09DA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B539B-9475-514A-ACE7-59213C7F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027B5-3108-9648-8CFF-CA4DD5BE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B1F9-D5BB-C543-A209-79806781F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05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6830-018B-A040-AC3B-66CE528ED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147AD-62D4-774B-9E47-2A2F2948F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CDE29-2BE1-9A4F-A784-C7D8E5AB5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6CFF-4555-FE48-8293-9232A20F09DA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8CE54-01B4-0341-96A9-5E5D91FEA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86EA9-3F0E-A948-9AAE-07A6FA10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B1F9-D5BB-C543-A209-79806781F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0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FF88B-E37D-6D40-8852-68BB24A5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103E-766B-A248-88ED-79A291F0F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1FCFCB-F878-6B41-B779-7E1E4C9C9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8181D-8AB3-3744-98EC-8D09A264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6CFF-4555-FE48-8293-9232A20F09DA}" type="datetimeFigureOut">
              <a:rPr lang="en-US" smtClean="0"/>
              <a:t>8/13/20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A1B72-B25B-9445-8463-9F7AC4E5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D79A0-35AA-8B44-8D51-9E7AF5814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B1F9-D5BB-C543-A209-79806781F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9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8B1C0-B31F-F04F-B66A-A644F0572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A8DD1-3934-2A48-849A-52B95E9D3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0C39-433C-E349-B79D-00BAE4024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41047A-1641-EC45-ACC1-355157560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923C77-22D9-8F47-AF19-14A6D2354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128FDF-63E3-5047-A5C5-6636B666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6CFF-4555-FE48-8293-9232A20F09DA}" type="datetimeFigureOut">
              <a:rPr lang="en-US" smtClean="0"/>
              <a:t>8/13/20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205784-FA4F-8A43-8E5F-A77174D82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D0504A-B922-2446-BC5F-2F8F2E285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B1F9-D5BB-C543-A209-79806781F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4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41976-4B69-734D-9BA7-ED7FC2F0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77AAD-02D0-014E-A768-3AF0881F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6CFF-4555-FE48-8293-9232A20F09DA}" type="datetimeFigureOut">
              <a:rPr lang="en-US" smtClean="0"/>
              <a:t>8/13/20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1AE93-B95D-A842-ADAB-CC585EED3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0B867-9981-5440-95D9-24E717E2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B1F9-D5BB-C543-A209-79806781F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3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0CC519-9740-5344-BC7F-362A80028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6CFF-4555-FE48-8293-9232A20F09DA}" type="datetimeFigureOut">
              <a:rPr lang="en-US" smtClean="0"/>
              <a:t>8/13/20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94630-B3D5-6140-8B6D-3E8687D77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5033A-5DE1-774A-ACF6-4FC4180B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B1F9-D5BB-C543-A209-79806781F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23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35A5-09A2-354F-9F4A-3F6F0F87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2B11A-8ECC-4442-BC44-9D3346F50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29DA2-C29B-9149-9DD9-667EE41F9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1CBA2-1EA2-D64F-9217-E564A670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6CFF-4555-FE48-8293-9232A20F09DA}" type="datetimeFigureOut">
              <a:rPr lang="en-US" smtClean="0"/>
              <a:t>8/13/20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D84AC-D62A-E942-B7D9-7BFCAD47D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B2C3B-ABB2-D34E-9C68-5B508DB24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B1F9-D5BB-C543-A209-79806781F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15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CB99-3208-BD45-BF3A-7C9A119A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82DC62-6A8F-9F4D-823C-51FAC2FD8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DFC0F-8C49-3942-A69B-2B9E9F767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52791-DE59-DD47-A7F6-A73785D93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6CFF-4555-FE48-8293-9232A20F09DA}" type="datetimeFigureOut">
              <a:rPr lang="en-US" smtClean="0"/>
              <a:t>8/13/20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DA851-0081-1C4C-9123-929B834AD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35F96-764A-664E-9578-F60B542D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B1F9-D5BB-C543-A209-79806781F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43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646B85-7CAB-9E49-B0D8-C5D86DBF3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A0F3C-F06F-1D4E-B04E-C6AC528F8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57CF-0E6C-954E-B1B0-F5E3CB14CE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06CFF-4555-FE48-8293-9232A20F09DA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35940-F59B-A246-BCCF-1D3A0ADA4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9393B-B9E0-AA4B-BBDF-FF7815A74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CB1F9-D5BB-C543-A209-79806781F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5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80BD-E33C-C241-918E-C22E694BB7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Fraction time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CD8A-8D48-9246-8B09-0E2C314ADA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59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7D260E-5186-FC44-86F2-AA8114812BB3}"/>
                  </a:ext>
                </a:extLst>
              </p:cNvPr>
              <p:cNvSpPr txBox="1"/>
              <p:nvPr/>
            </p:nvSpPr>
            <p:spPr>
              <a:xfrm>
                <a:off x="544285" y="185057"/>
                <a:ext cx="109170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7D260E-5186-FC44-86F2-AA8114812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5" y="185057"/>
                <a:ext cx="10917030" cy="646331"/>
              </a:xfrm>
              <a:prstGeom prst="rect">
                <a:avLst/>
              </a:prstGeom>
              <a:blipFill>
                <a:blip r:embed="rId2"/>
                <a:stretch>
                  <a:fillRect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077E869-0598-904D-B171-881A6D32D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0" y="1390650"/>
            <a:ext cx="51943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1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72E237-8C09-CD4A-A324-B33A75A3F4D1}"/>
                  </a:ext>
                </a:extLst>
              </p:cNvPr>
              <p:cNvSpPr txBox="1"/>
              <p:nvPr/>
            </p:nvSpPr>
            <p:spPr>
              <a:xfrm>
                <a:off x="544285" y="185057"/>
                <a:ext cx="110297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72E237-8C09-CD4A-A324-B33A75A3F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5" y="185057"/>
                <a:ext cx="11029764" cy="646331"/>
              </a:xfrm>
              <a:prstGeom prst="rect">
                <a:avLst/>
              </a:prstGeom>
              <a:blipFill>
                <a:blip r:embed="rId2"/>
                <a:stretch>
                  <a:fillRect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41F4C49-79C4-FE46-942A-DD4D140C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0" y="1390650"/>
            <a:ext cx="51943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51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D2BBFF-11D5-514C-9782-79D24960B57D}"/>
                  </a:ext>
                </a:extLst>
              </p:cNvPr>
              <p:cNvSpPr txBox="1"/>
              <p:nvPr/>
            </p:nvSpPr>
            <p:spPr>
              <a:xfrm>
                <a:off x="544285" y="185057"/>
                <a:ext cx="110297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𝐶𝑙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D2BBFF-11D5-514C-9782-79D24960B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5" y="185057"/>
                <a:ext cx="11029764" cy="646331"/>
              </a:xfrm>
              <a:prstGeom prst="rect">
                <a:avLst/>
              </a:prstGeom>
              <a:blipFill>
                <a:blip r:embed="rId2"/>
                <a:stretch>
                  <a:fillRect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C7F64B1-535A-5E48-828D-E34CB1DEB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0" y="1390650"/>
            <a:ext cx="51943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93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74B717-0E67-6F4E-82CA-9C2A55F42446}"/>
                  </a:ext>
                </a:extLst>
              </p:cNvPr>
              <p:cNvSpPr txBox="1"/>
              <p:nvPr/>
            </p:nvSpPr>
            <p:spPr>
              <a:xfrm>
                <a:off x="544285" y="185057"/>
                <a:ext cx="110297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74B717-0E67-6F4E-82CA-9C2A55F42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5" y="185057"/>
                <a:ext cx="11029764" cy="646331"/>
              </a:xfrm>
              <a:prstGeom prst="rect">
                <a:avLst/>
              </a:prstGeom>
              <a:blipFill>
                <a:blip r:embed="rId2"/>
                <a:stretch>
                  <a:fillRect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4193DB0-B0C8-544B-AD83-AA862DE8A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0" y="1390650"/>
            <a:ext cx="51943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65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0DD92A-7FFB-9646-87BD-30C17CBF9B76}"/>
                  </a:ext>
                </a:extLst>
              </p:cNvPr>
              <p:cNvSpPr txBox="1"/>
              <p:nvPr/>
            </p:nvSpPr>
            <p:spPr>
              <a:xfrm>
                <a:off x="1045027" y="228600"/>
                <a:ext cx="10319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0DD92A-7FFB-9646-87BD-30C17CBF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27" y="228600"/>
                <a:ext cx="10319658" cy="646331"/>
              </a:xfrm>
              <a:prstGeom prst="rect">
                <a:avLst/>
              </a:prstGeom>
              <a:blipFill>
                <a:blip r:embed="rId2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1662616-2AE1-774A-83E5-E6B84D308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0" y="1390650"/>
            <a:ext cx="51943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9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E93A2A-C4FB-714F-83FB-B087364E0FEE}"/>
                  </a:ext>
                </a:extLst>
              </p:cNvPr>
              <p:cNvSpPr txBox="1"/>
              <p:nvPr/>
            </p:nvSpPr>
            <p:spPr>
              <a:xfrm>
                <a:off x="1045027" y="228600"/>
                <a:ext cx="10319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E93A2A-C4FB-714F-83FB-B087364E0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27" y="228600"/>
                <a:ext cx="10319658" cy="646331"/>
              </a:xfrm>
              <a:prstGeom prst="rect">
                <a:avLst/>
              </a:prstGeom>
              <a:blipFill>
                <a:blip r:embed="rId2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40E6355-28E4-F94D-AF4A-CB8358D2E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0" y="1390650"/>
            <a:ext cx="51943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2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17AE-A589-3D40-9012-7DA30C33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1607"/>
            <a:ext cx="10515600" cy="1325563"/>
          </a:xfrm>
        </p:spPr>
        <p:txBody>
          <a:bodyPr/>
          <a:lstStyle/>
          <a:p>
            <a:r>
              <a:rPr lang="en-US" dirty="0"/>
              <a:t>Mixing batch: DS</a:t>
            </a:r>
            <a:br>
              <a:rPr lang="en-US" dirty="0"/>
            </a:br>
            <a:r>
              <a:rPr lang="en-US" dirty="0"/>
              <a:t>Endmembers: US, Soil, Rain</a:t>
            </a:r>
          </a:p>
        </p:txBody>
      </p:sp>
    </p:spTree>
    <p:extLst>
      <p:ext uri="{BB962C8B-B14F-4D97-AF65-F5344CB8AC3E}">
        <p14:creationId xmlns:p14="http://schemas.microsoft.com/office/powerpoint/2010/main" val="3611279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367088-3131-2945-8FC8-329D73886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67" y="1249039"/>
            <a:ext cx="6526060" cy="5121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B55771-3980-B945-B49E-5293996761F6}"/>
                  </a:ext>
                </a:extLst>
              </p:cNvPr>
              <p:cNvSpPr txBox="1"/>
              <p:nvPr/>
            </p:nvSpPr>
            <p:spPr>
              <a:xfrm>
                <a:off x="544285" y="185057"/>
                <a:ext cx="109170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B55771-3980-B945-B49E-529399676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5" y="185057"/>
                <a:ext cx="10917030" cy="646331"/>
              </a:xfrm>
              <a:prstGeom prst="rect">
                <a:avLst/>
              </a:prstGeom>
              <a:blipFill>
                <a:blip r:embed="rId3"/>
                <a:stretch>
                  <a:fillRect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92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B55771-3980-B945-B49E-5293996761F6}"/>
                  </a:ext>
                </a:extLst>
              </p:cNvPr>
              <p:cNvSpPr txBox="1"/>
              <p:nvPr/>
            </p:nvSpPr>
            <p:spPr>
              <a:xfrm>
                <a:off x="544285" y="185057"/>
                <a:ext cx="110297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B55771-3980-B945-B49E-529399676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5" y="185057"/>
                <a:ext cx="11029764" cy="646331"/>
              </a:xfrm>
              <a:prstGeom prst="rect">
                <a:avLst/>
              </a:prstGeom>
              <a:blipFill>
                <a:blip r:embed="rId2"/>
                <a:stretch>
                  <a:fillRect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56F119-4E27-F54A-977C-5C7219787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43" y="1177707"/>
            <a:ext cx="6524429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09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7A6544-BA22-BA4F-866A-B8646EB22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87" y="1165181"/>
            <a:ext cx="6524429" cy="5120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B2A338-E483-8747-B713-6B69FC1CD71E}"/>
                  </a:ext>
                </a:extLst>
              </p:cNvPr>
              <p:cNvSpPr txBox="1"/>
              <p:nvPr/>
            </p:nvSpPr>
            <p:spPr>
              <a:xfrm>
                <a:off x="544285" y="185057"/>
                <a:ext cx="110297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𝐶𝑙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B2A338-E483-8747-B713-6B69FC1CD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5" y="185057"/>
                <a:ext cx="11029764" cy="646331"/>
              </a:xfrm>
              <a:prstGeom prst="rect">
                <a:avLst/>
              </a:prstGeom>
              <a:blipFill>
                <a:blip r:embed="rId3"/>
                <a:stretch>
                  <a:fillRect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089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EB09BA-16BA-2C46-97D2-089D1F39D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162050"/>
            <a:ext cx="6524429" cy="51206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81F1EC-3118-7E46-B90E-9D6809D4040E}"/>
                  </a:ext>
                </a:extLst>
              </p:cNvPr>
              <p:cNvSpPr txBox="1"/>
              <p:nvPr/>
            </p:nvSpPr>
            <p:spPr>
              <a:xfrm>
                <a:off x="544285" y="185057"/>
                <a:ext cx="110297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81F1EC-3118-7E46-B90E-9D6809D40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5" y="185057"/>
                <a:ext cx="11029764" cy="646331"/>
              </a:xfrm>
              <a:prstGeom prst="rect">
                <a:avLst/>
              </a:prstGeom>
              <a:blipFill>
                <a:blip r:embed="rId3"/>
                <a:stretch>
                  <a:fillRect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110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6C4B55D-28EC-FF4A-B82B-1D08FB8F7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07" y="1183821"/>
            <a:ext cx="6524429" cy="51206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500F-27C3-0842-9736-B563424D9429}"/>
                  </a:ext>
                </a:extLst>
              </p:cNvPr>
              <p:cNvSpPr txBox="1"/>
              <p:nvPr/>
            </p:nvSpPr>
            <p:spPr>
              <a:xfrm>
                <a:off x="1045027" y="228600"/>
                <a:ext cx="10319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500F-27C3-0842-9736-B563424D9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27" y="228600"/>
                <a:ext cx="10319658" cy="646331"/>
              </a:xfrm>
              <a:prstGeom prst="rect">
                <a:avLst/>
              </a:prstGeom>
              <a:blipFill>
                <a:blip r:embed="rId3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215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8A5D8C-7D98-234D-8B7E-D8D36096B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47" y="1290442"/>
            <a:ext cx="6524429" cy="51206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49FE7E-4F16-F745-B1CD-ED52803BC271}"/>
                  </a:ext>
                </a:extLst>
              </p:cNvPr>
              <p:cNvSpPr txBox="1"/>
              <p:nvPr/>
            </p:nvSpPr>
            <p:spPr>
              <a:xfrm>
                <a:off x="1045027" y="228600"/>
                <a:ext cx="10319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49FE7E-4F16-F745-B1CD-ED52803BC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27" y="228600"/>
                <a:ext cx="10319658" cy="646331"/>
              </a:xfrm>
              <a:prstGeom prst="rect">
                <a:avLst/>
              </a:prstGeom>
              <a:blipFill>
                <a:blip r:embed="rId3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233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EAFF30-E7AE-5A4F-B0E7-DAFE32ED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1607"/>
            <a:ext cx="10515600" cy="1325563"/>
          </a:xfrm>
        </p:spPr>
        <p:txBody>
          <a:bodyPr/>
          <a:lstStyle/>
          <a:p>
            <a:r>
              <a:rPr lang="en-US" dirty="0"/>
              <a:t>Mixing batch: US</a:t>
            </a:r>
            <a:br>
              <a:rPr lang="en-US" dirty="0"/>
            </a:br>
            <a:r>
              <a:rPr lang="en-US" dirty="0"/>
              <a:t>Endmembers: Spring, Soil, Rain</a:t>
            </a:r>
          </a:p>
        </p:txBody>
      </p:sp>
    </p:spTree>
    <p:extLst>
      <p:ext uri="{BB962C8B-B14F-4D97-AF65-F5344CB8AC3E}">
        <p14:creationId xmlns:p14="http://schemas.microsoft.com/office/powerpoint/2010/main" val="44450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</TotalTime>
  <Words>65</Words>
  <Application>Microsoft Macintosh PowerPoint</Application>
  <PresentationFormat>Widescreen</PresentationFormat>
  <Paragraphs>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Fraction time series</vt:lpstr>
      <vt:lpstr>Mixing batch: DS Endmembers: US, Soil, 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Mixing batch: US Endmembers: Spring, Soil, 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Endmembers</dc:title>
  <dc:creator>William David Nguyen</dc:creator>
  <cp:lastModifiedBy>William David Nguyen</cp:lastModifiedBy>
  <cp:revision>7</cp:revision>
  <dcterms:created xsi:type="dcterms:W3CDTF">2020-08-03T07:41:56Z</dcterms:created>
  <dcterms:modified xsi:type="dcterms:W3CDTF">2020-08-15T02:02:54Z</dcterms:modified>
</cp:coreProperties>
</file>